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8" r:id="rId2"/>
  </p:sldIdLst>
  <p:sldSz cx="5211763" cy="68770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49"/>
  </p:normalViewPr>
  <p:slideViewPr>
    <p:cSldViewPr snapToGrid="0" snapToObjects="1">
      <p:cViewPr varScale="1">
        <p:scale>
          <a:sx n="93" d="100"/>
          <a:sy n="93" d="100"/>
        </p:scale>
        <p:origin x="14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0882" y="1125481"/>
            <a:ext cx="4429999" cy="2394232"/>
          </a:xfrm>
        </p:spPr>
        <p:txBody>
          <a:bodyPr anchor="b"/>
          <a:lstStyle>
            <a:lvl1pPr algn="ctr">
              <a:defRPr sz="34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1471" y="3612044"/>
            <a:ext cx="3908822" cy="1660361"/>
          </a:xfrm>
        </p:spPr>
        <p:txBody>
          <a:bodyPr/>
          <a:lstStyle>
            <a:lvl1pPr marL="0" indent="0" algn="ctr">
              <a:buNone/>
              <a:defRPr sz="1368"/>
            </a:lvl1pPr>
            <a:lvl2pPr marL="260604" indent="0" algn="ctr">
              <a:buNone/>
              <a:defRPr sz="1140"/>
            </a:lvl2pPr>
            <a:lvl3pPr marL="521208" indent="0" algn="ctr">
              <a:buNone/>
              <a:defRPr sz="1026"/>
            </a:lvl3pPr>
            <a:lvl4pPr marL="781812" indent="0" algn="ctr">
              <a:buNone/>
              <a:defRPr sz="912"/>
            </a:lvl4pPr>
            <a:lvl5pPr marL="1042416" indent="0" algn="ctr">
              <a:buNone/>
              <a:defRPr sz="912"/>
            </a:lvl5pPr>
            <a:lvl6pPr marL="1303020" indent="0" algn="ctr">
              <a:buNone/>
              <a:defRPr sz="912"/>
            </a:lvl6pPr>
            <a:lvl7pPr marL="1563624" indent="0" algn="ctr">
              <a:buNone/>
              <a:defRPr sz="912"/>
            </a:lvl7pPr>
            <a:lvl8pPr marL="1824228" indent="0" algn="ctr">
              <a:buNone/>
              <a:defRPr sz="912"/>
            </a:lvl8pPr>
            <a:lvl9pPr marL="2084832" indent="0" algn="ctr">
              <a:buNone/>
              <a:defRPr sz="91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47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10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668" y="366139"/>
            <a:ext cx="1123786" cy="58279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8309" y="366139"/>
            <a:ext cx="3306212" cy="58279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6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17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594" y="1714489"/>
            <a:ext cx="4495146" cy="2860661"/>
          </a:xfrm>
        </p:spPr>
        <p:txBody>
          <a:bodyPr anchor="b"/>
          <a:lstStyle>
            <a:lvl1pPr>
              <a:defRPr sz="34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94" y="4602213"/>
            <a:ext cx="4495146" cy="1504354"/>
          </a:xfrm>
        </p:spPr>
        <p:txBody>
          <a:bodyPr/>
          <a:lstStyle>
            <a:lvl1pPr marL="0" indent="0">
              <a:buNone/>
              <a:defRPr sz="1368">
                <a:solidFill>
                  <a:schemeClr val="tx1"/>
                </a:solidFill>
              </a:defRPr>
            </a:lvl1pPr>
            <a:lvl2pPr marL="260604" indent="0">
              <a:buNone/>
              <a:defRPr sz="1140">
                <a:solidFill>
                  <a:schemeClr val="tx1">
                    <a:tint val="75000"/>
                  </a:schemeClr>
                </a:solidFill>
              </a:defRPr>
            </a:lvl2pPr>
            <a:lvl3pPr marL="521208" indent="0">
              <a:buNone/>
              <a:defRPr sz="1026">
                <a:solidFill>
                  <a:schemeClr val="tx1">
                    <a:tint val="75000"/>
                  </a:schemeClr>
                </a:solidFill>
              </a:defRPr>
            </a:lvl3pPr>
            <a:lvl4pPr marL="781812" indent="0">
              <a:buNone/>
              <a:defRPr sz="912">
                <a:solidFill>
                  <a:schemeClr val="tx1">
                    <a:tint val="75000"/>
                  </a:schemeClr>
                </a:solidFill>
              </a:defRPr>
            </a:lvl4pPr>
            <a:lvl5pPr marL="1042416" indent="0">
              <a:buNone/>
              <a:defRPr sz="912">
                <a:solidFill>
                  <a:schemeClr val="tx1">
                    <a:tint val="75000"/>
                  </a:schemeClr>
                </a:solidFill>
              </a:defRPr>
            </a:lvl5pPr>
            <a:lvl6pPr marL="1303020" indent="0">
              <a:buNone/>
              <a:defRPr sz="912">
                <a:solidFill>
                  <a:schemeClr val="tx1">
                    <a:tint val="75000"/>
                  </a:schemeClr>
                </a:solidFill>
              </a:defRPr>
            </a:lvl6pPr>
            <a:lvl7pPr marL="1563624" indent="0">
              <a:buNone/>
              <a:defRPr sz="912">
                <a:solidFill>
                  <a:schemeClr val="tx1">
                    <a:tint val="75000"/>
                  </a:schemeClr>
                </a:solidFill>
              </a:defRPr>
            </a:lvl7pPr>
            <a:lvl8pPr marL="1824228" indent="0">
              <a:buNone/>
              <a:defRPr sz="912">
                <a:solidFill>
                  <a:schemeClr val="tx1">
                    <a:tint val="75000"/>
                  </a:schemeClr>
                </a:solidFill>
              </a:defRPr>
            </a:lvl8pPr>
            <a:lvl9pPr marL="2084832" indent="0">
              <a:buNone/>
              <a:defRPr sz="9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0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309" y="1830696"/>
            <a:ext cx="2214999" cy="4363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38455" y="1830696"/>
            <a:ext cx="2214999" cy="4363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58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987" y="366141"/>
            <a:ext cx="4495146" cy="13292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988" y="1685833"/>
            <a:ext cx="2204820" cy="826201"/>
          </a:xfrm>
        </p:spPr>
        <p:txBody>
          <a:bodyPr anchor="b"/>
          <a:lstStyle>
            <a:lvl1pPr marL="0" indent="0">
              <a:buNone/>
              <a:defRPr sz="1368" b="1"/>
            </a:lvl1pPr>
            <a:lvl2pPr marL="260604" indent="0">
              <a:buNone/>
              <a:defRPr sz="1140" b="1"/>
            </a:lvl2pPr>
            <a:lvl3pPr marL="521208" indent="0">
              <a:buNone/>
              <a:defRPr sz="1026" b="1"/>
            </a:lvl3pPr>
            <a:lvl4pPr marL="781812" indent="0">
              <a:buNone/>
              <a:defRPr sz="912" b="1"/>
            </a:lvl4pPr>
            <a:lvl5pPr marL="1042416" indent="0">
              <a:buNone/>
              <a:defRPr sz="912" b="1"/>
            </a:lvl5pPr>
            <a:lvl6pPr marL="1303020" indent="0">
              <a:buNone/>
              <a:defRPr sz="912" b="1"/>
            </a:lvl6pPr>
            <a:lvl7pPr marL="1563624" indent="0">
              <a:buNone/>
              <a:defRPr sz="912" b="1"/>
            </a:lvl7pPr>
            <a:lvl8pPr marL="1824228" indent="0">
              <a:buNone/>
              <a:defRPr sz="912" b="1"/>
            </a:lvl8pPr>
            <a:lvl9pPr marL="2084832" indent="0">
              <a:buNone/>
              <a:defRPr sz="9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8988" y="2512034"/>
            <a:ext cx="2204820" cy="36948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38455" y="1685833"/>
            <a:ext cx="2215678" cy="826201"/>
          </a:xfrm>
        </p:spPr>
        <p:txBody>
          <a:bodyPr anchor="b"/>
          <a:lstStyle>
            <a:lvl1pPr marL="0" indent="0">
              <a:buNone/>
              <a:defRPr sz="1368" b="1"/>
            </a:lvl1pPr>
            <a:lvl2pPr marL="260604" indent="0">
              <a:buNone/>
              <a:defRPr sz="1140" b="1"/>
            </a:lvl2pPr>
            <a:lvl3pPr marL="521208" indent="0">
              <a:buNone/>
              <a:defRPr sz="1026" b="1"/>
            </a:lvl3pPr>
            <a:lvl4pPr marL="781812" indent="0">
              <a:buNone/>
              <a:defRPr sz="912" b="1"/>
            </a:lvl4pPr>
            <a:lvl5pPr marL="1042416" indent="0">
              <a:buNone/>
              <a:defRPr sz="912" b="1"/>
            </a:lvl5pPr>
            <a:lvl6pPr marL="1303020" indent="0">
              <a:buNone/>
              <a:defRPr sz="912" b="1"/>
            </a:lvl6pPr>
            <a:lvl7pPr marL="1563624" indent="0">
              <a:buNone/>
              <a:defRPr sz="912" b="1"/>
            </a:lvl7pPr>
            <a:lvl8pPr marL="1824228" indent="0">
              <a:buNone/>
              <a:defRPr sz="912" b="1"/>
            </a:lvl8pPr>
            <a:lvl9pPr marL="2084832" indent="0">
              <a:buNone/>
              <a:defRPr sz="9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38455" y="2512034"/>
            <a:ext cx="2215678" cy="36948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8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01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9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988" y="458470"/>
            <a:ext cx="1680929" cy="1604645"/>
          </a:xfrm>
        </p:spPr>
        <p:txBody>
          <a:bodyPr anchor="b"/>
          <a:lstStyle>
            <a:lvl1pPr>
              <a:defRPr sz="18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5678" y="990169"/>
            <a:ext cx="2638455" cy="4887163"/>
          </a:xfrm>
        </p:spPr>
        <p:txBody>
          <a:bodyPr/>
          <a:lstStyle>
            <a:lvl1pPr>
              <a:defRPr sz="1824"/>
            </a:lvl1pPr>
            <a:lvl2pPr>
              <a:defRPr sz="1596"/>
            </a:lvl2pPr>
            <a:lvl3pPr>
              <a:defRPr sz="1368"/>
            </a:lvl3pPr>
            <a:lvl4pPr>
              <a:defRPr sz="1140"/>
            </a:lvl4pPr>
            <a:lvl5pPr>
              <a:defRPr sz="1140"/>
            </a:lvl5pPr>
            <a:lvl6pPr>
              <a:defRPr sz="1140"/>
            </a:lvl6pPr>
            <a:lvl7pPr>
              <a:defRPr sz="1140"/>
            </a:lvl7pPr>
            <a:lvl8pPr>
              <a:defRPr sz="1140"/>
            </a:lvl8pPr>
            <a:lvl9pPr>
              <a:defRPr sz="11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988" y="2063115"/>
            <a:ext cx="1680929" cy="3822176"/>
          </a:xfrm>
        </p:spPr>
        <p:txBody>
          <a:bodyPr/>
          <a:lstStyle>
            <a:lvl1pPr marL="0" indent="0">
              <a:buNone/>
              <a:defRPr sz="912"/>
            </a:lvl1pPr>
            <a:lvl2pPr marL="260604" indent="0">
              <a:buNone/>
              <a:defRPr sz="798"/>
            </a:lvl2pPr>
            <a:lvl3pPr marL="521208" indent="0">
              <a:buNone/>
              <a:defRPr sz="684"/>
            </a:lvl3pPr>
            <a:lvl4pPr marL="781812" indent="0">
              <a:buNone/>
              <a:defRPr sz="570"/>
            </a:lvl4pPr>
            <a:lvl5pPr marL="1042416" indent="0">
              <a:buNone/>
              <a:defRPr sz="570"/>
            </a:lvl5pPr>
            <a:lvl6pPr marL="1303020" indent="0">
              <a:buNone/>
              <a:defRPr sz="570"/>
            </a:lvl6pPr>
            <a:lvl7pPr marL="1563624" indent="0">
              <a:buNone/>
              <a:defRPr sz="570"/>
            </a:lvl7pPr>
            <a:lvl8pPr marL="1824228" indent="0">
              <a:buNone/>
              <a:defRPr sz="570"/>
            </a:lvl8pPr>
            <a:lvl9pPr marL="2084832" indent="0">
              <a:buNone/>
              <a:defRPr sz="57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27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988" y="458470"/>
            <a:ext cx="1680929" cy="1604645"/>
          </a:xfrm>
        </p:spPr>
        <p:txBody>
          <a:bodyPr anchor="b"/>
          <a:lstStyle>
            <a:lvl1pPr>
              <a:defRPr sz="18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15678" y="990169"/>
            <a:ext cx="2638455" cy="4887163"/>
          </a:xfrm>
        </p:spPr>
        <p:txBody>
          <a:bodyPr anchor="t"/>
          <a:lstStyle>
            <a:lvl1pPr marL="0" indent="0">
              <a:buNone/>
              <a:defRPr sz="1824"/>
            </a:lvl1pPr>
            <a:lvl2pPr marL="260604" indent="0">
              <a:buNone/>
              <a:defRPr sz="1596"/>
            </a:lvl2pPr>
            <a:lvl3pPr marL="521208" indent="0">
              <a:buNone/>
              <a:defRPr sz="1368"/>
            </a:lvl3pPr>
            <a:lvl4pPr marL="781812" indent="0">
              <a:buNone/>
              <a:defRPr sz="1140"/>
            </a:lvl4pPr>
            <a:lvl5pPr marL="1042416" indent="0">
              <a:buNone/>
              <a:defRPr sz="1140"/>
            </a:lvl5pPr>
            <a:lvl6pPr marL="1303020" indent="0">
              <a:buNone/>
              <a:defRPr sz="1140"/>
            </a:lvl6pPr>
            <a:lvl7pPr marL="1563624" indent="0">
              <a:buNone/>
              <a:defRPr sz="1140"/>
            </a:lvl7pPr>
            <a:lvl8pPr marL="1824228" indent="0">
              <a:buNone/>
              <a:defRPr sz="1140"/>
            </a:lvl8pPr>
            <a:lvl9pPr marL="2084832" indent="0">
              <a:buNone/>
              <a:defRPr sz="11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988" y="2063115"/>
            <a:ext cx="1680929" cy="3822176"/>
          </a:xfrm>
        </p:spPr>
        <p:txBody>
          <a:bodyPr/>
          <a:lstStyle>
            <a:lvl1pPr marL="0" indent="0">
              <a:buNone/>
              <a:defRPr sz="912"/>
            </a:lvl1pPr>
            <a:lvl2pPr marL="260604" indent="0">
              <a:buNone/>
              <a:defRPr sz="798"/>
            </a:lvl2pPr>
            <a:lvl3pPr marL="521208" indent="0">
              <a:buNone/>
              <a:defRPr sz="684"/>
            </a:lvl3pPr>
            <a:lvl4pPr marL="781812" indent="0">
              <a:buNone/>
              <a:defRPr sz="570"/>
            </a:lvl4pPr>
            <a:lvl5pPr marL="1042416" indent="0">
              <a:buNone/>
              <a:defRPr sz="570"/>
            </a:lvl5pPr>
            <a:lvl6pPr marL="1303020" indent="0">
              <a:buNone/>
              <a:defRPr sz="570"/>
            </a:lvl6pPr>
            <a:lvl7pPr marL="1563624" indent="0">
              <a:buNone/>
              <a:defRPr sz="570"/>
            </a:lvl7pPr>
            <a:lvl8pPr marL="1824228" indent="0">
              <a:buNone/>
              <a:defRPr sz="570"/>
            </a:lvl8pPr>
            <a:lvl9pPr marL="2084832" indent="0">
              <a:buNone/>
              <a:defRPr sz="57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1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309" y="366141"/>
            <a:ext cx="4495146" cy="1329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309" y="1830696"/>
            <a:ext cx="4495146" cy="436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309" y="6374008"/>
            <a:ext cx="1172647" cy="366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26397" y="6374008"/>
            <a:ext cx="1758970" cy="366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80807" y="6374008"/>
            <a:ext cx="1172647" cy="366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06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521208" rtl="0" eaLnBrk="1" latinLnBrk="0" hangingPunct="1">
        <a:lnSpc>
          <a:spcPct val="90000"/>
        </a:lnSpc>
        <a:spcBef>
          <a:spcPct val="0"/>
        </a:spcBef>
        <a:buNone/>
        <a:defRPr sz="250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0302" indent="-130302" algn="l" defTabSz="521208" rtl="0" eaLnBrk="1" latinLnBrk="0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1596" kern="1200">
          <a:solidFill>
            <a:schemeClr val="tx1"/>
          </a:solidFill>
          <a:latin typeface="+mn-lt"/>
          <a:ea typeface="+mn-ea"/>
          <a:cs typeface="+mn-cs"/>
        </a:defRPr>
      </a:lvl1pPr>
      <a:lvl2pPr marL="390906" indent="-130302" algn="l" defTabSz="521208" rtl="0" eaLnBrk="1" latinLnBrk="0" hangingPunct="1">
        <a:lnSpc>
          <a:spcPct val="90000"/>
        </a:lnSpc>
        <a:spcBef>
          <a:spcPts val="285"/>
        </a:spcBef>
        <a:buFont typeface="Arial" panose="020B0604020202020204" pitchFamily="34" charset="0"/>
        <a:buChar char="•"/>
        <a:defRPr sz="1368" kern="1200">
          <a:solidFill>
            <a:schemeClr val="tx1"/>
          </a:solidFill>
          <a:latin typeface="+mn-lt"/>
          <a:ea typeface="+mn-ea"/>
          <a:cs typeface="+mn-cs"/>
        </a:defRPr>
      </a:lvl2pPr>
      <a:lvl3pPr marL="651510" indent="-130302" algn="l" defTabSz="521208" rtl="0" eaLnBrk="1" latinLnBrk="0" hangingPunct="1">
        <a:lnSpc>
          <a:spcPct val="90000"/>
        </a:lnSpc>
        <a:spcBef>
          <a:spcPts val="285"/>
        </a:spcBef>
        <a:buFont typeface="Arial" panose="020B0604020202020204" pitchFamily="34" charset="0"/>
        <a:buChar char="•"/>
        <a:defRPr sz="1140" kern="1200">
          <a:solidFill>
            <a:schemeClr val="tx1"/>
          </a:solidFill>
          <a:latin typeface="+mn-lt"/>
          <a:ea typeface="+mn-ea"/>
          <a:cs typeface="+mn-cs"/>
        </a:defRPr>
      </a:lvl3pPr>
      <a:lvl4pPr marL="912114" indent="-130302" algn="l" defTabSz="521208" rtl="0" eaLnBrk="1" latinLnBrk="0" hangingPunct="1">
        <a:lnSpc>
          <a:spcPct val="90000"/>
        </a:lnSpc>
        <a:spcBef>
          <a:spcPts val="285"/>
        </a:spcBef>
        <a:buFont typeface="Arial" panose="020B0604020202020204" pitchFamily="34" charset="0"/>
        <a:buChar char="•"/>
        <a:defRPr sz="1026" kern="1200">
          <a:solidFill>
            <a:schemeClr val="tx1"/>
          </a:solidFill>
          <a:latin typeface="+mn-lt"/>
          <a:ea typeface="+mn-ea"/>
          <a:cs typeface="+mn-cs"/>
        </a:defRPr>
      </a:lvl4pPr>
      <a:lvl5pPr marL="1172718" indent="-130302" algn="l" defTabSz="521208" rtl="0" eaLnBrk="1" latinLnBrk="0" hangingPunct="1">
        <a:lnSpc>
          <a:spcPct val="90000"/>
        </a:lnSpc>
        <a:spcBef>
          <a:spcPts val="285"/>
        </a:spcBef>
        <a:buFont typeface="Arial" panose="020B0604020202020204" pitchFamily="34" charset="0"/>
        <a:buChar char="•"/>
        <a:defRPr sz="1026" kern="1200">
          <a:solidFill>
            <a:schemeClr val="tx1"/>
          </a:solidFill>
          <a:latin typeface="+mn-lt"/>
          <a:ea typeface="+mn-ea"/>
          <a:cs typeface="+mn-cs"/>
        </a:defRPr>
      </a:lvl5pPr>
      <a:lvl6pPr marL="1433322" indent="-130302" algn="l" defTabSz="521208" rtl="0" eaLnBrk="1" latinLnBrk="0" hangingPunct="1">
        <a:lnSpc>
          <a:spcPct val="90000"/>
        </a:lnSpc>
        <a:spcBef>
          <a:spcPts val="285"/>
        </a:spcBef>
        <a:buFont typeface="Arial" panose="020B0604020202020204" pitchFamily="34" charset="0"/>
        <a:buChar char="•"/>
        <a:defRPr sz="1026" kern="1200">
          <a:solidFill>
            <a:schemeClr val="tx1"/>
          </a:solidFill>
          <a:latin typeface="+mn-lt"/>
          <a:ea typeface="+mn-ea"/>
          <a:cs typeface="+mn-cs"/>
        </a:defRPr>
      </a:lvl6pPr>
      <a:lvl7pPr marL="1693926" indent="-130302" algn="l" defTabSz="521208" rtl="0" eaLnBrk="1" latinLnBrk="0" hangingPunct="1">
        <a:lnSpc>
          <a:spcPct val="90000"/>
        </a:lnSpc>
        <a:spcBef>
          <a:spcPts val="285"/>
        </a:spcBef>
        <a:buFont typeface="Arial" panose="020B0604020202020204" pitchFamily="34" charset="0"/>
        <a:buChar char="•"/>
        <a:defRPr sz="1026" kern="1200">
          <a:solidFill>
            <a:schemeClr val="tx1"/>
          </a:solidFill>
          <a:latin typeface="+mn-lt"/>
          <a:ea typeface="+mn-ea"/>
          <a:cs typeface="+mn-cs"/>
        </a:defRPr>
      </a:lvl7pPr>
      <a:lvl8pPr marL="1954530" indent="-130302" algn="l" defTabSz="521208" rtl="0" eaLnBrk="1" latinLnBrk="0" hangingPunct="1">
        <a:lnSpc>
          <a:spcPct val="90000"/>
        </a:lnSpc>
        <a:spcBef>
          <a:spcPts val="285"/>
        </a:spcBef>
        <a:buFont typeface="Arial" panose="020B0604020202020204" pitchFamily="34" charset="0"/>
        <a:buChar char="•"/>
        <a:defRPr sz="1026" kern="1200">
          <a:solidFill>
            <a:schemeClr val="tx1"/>
          </a:solidFill>
          <a:latin typeface="+mn-lt"/>
          <a:ea typeface="+mn-ea"/>
          <a:cs typeface="+mn-cs"/>
        </a:defRPr>
      </a:lvl8pPr>
      <a:lvl9pPr marL="2215134" indent="-130302" algn="l" defTabSz="521208" rtl="0" eaLnBrk="1" latinLnBrk="0" hangingPunct="1">
        <a:lnSpc>
          <a:spcPct val="90000"/>
        </a:lnSpc>
        <a:spcBef>
          <a:spcPts val="285"/>
        </a:spcBef>
        <a:buFont typeface="Arial" panose="020B0604020202020204" pitchFamily="34" charset="0"/>
        <a:buChar char="•"/>
        <a:defRPr sz="1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1208" rtl="0" eaLnBrk="1" latinLnBrk="0" hangingPunct="1">
        <a:defRPr sz="1026" kern="1200">
          <a:solidFill>
            <a:schemeClr val="tx1"/>
          </a:solidFill>
          <a:latin typeface="+mn-lt"/>
          <a:ea typeface="+mn-ea"/>
          <a:cs typeface="+mn-cs"/>
        </a:defRPr>
      </a:lvl1pPr>
      <a:lvl2pPr marL="260604" algn="l" defTabSz="521208" rtl="0" eaLnBrk="1" latinLnBrk="0" hangingPunct="1">
        <a:defRPr sz="1026" kern="1200">
          <a:solidFill>
            <a:schemeClr val="tx1"/>
          </a:solidFill>
          <a:latin typeface="+mn-lt"/>
          <a:ea typeface="+mn-ea"/>
          <a:cs typeface="+mn-cs"/>
        </a:defRPr>
      </a:lvl2pPr>
      <a:lvl3pPr marL="521208" algn="l" defTabSz="521208" rtl="0" eaLnBrk="1" latinLnBrk="0" hangingPunct="1">
        <a:defRPr sz="1026" kern="1200">
          <a:solidFill>
            <a:schemeClr val="tx1"/>
          </a:solidFill>
          <a:latin typeface="+mn-lt"/>
          <a:ea typeface="+mn-ea"/>
          <a:cs typeface="+mn-cs"/>
        </a:defRPr>
      </a:lvl3pPr>
      <a:lvl4pPr marL="781812" algn="l" defTabSz="521208" rtl="0" eaLnBrk="1" latinLnBrk="0" hangingPunct="1">
        <a:defRPr sz="1026" kern="1200">
          <a:solidFill>
            <a:schemeClr val="tx1"/>
          </a:solidFill>
          <a:latin typeface="+mn-lt"/>
          <a:ea typeface="+mn-ea"/>
          <a:cs typeface="+mn-cs"/>
        </a:defRPr>
      </a:lvl4pPr>
      <a:lvl5pPr marL="1042416" algn="l" defTabSz="521208" rtl="0" eaLnBrk="1" latinLnBrk="0" hangingPunct="1">
        <a:defRPr sz="1026" kern="1200">
          <a:solidFill>
            <a:schemeClr val="tx1"/>
          </a:solidFill>
          <a:latin typeface="+mn-lt"/>
          <a:ea typeface="+mn-ea"/>
          <a:cs typeface="+mn-cs"/>
        </a:defRPr>
      </a:lvl5pPr>
      <a:lvl6pPr marL="1303020" algn="l" defTabSz="521208" rtl="0" eaLnBrk="1" latinLnBrk="0" hangingPunct="1">
        <a:defRPr sz="1026" kern="1200">
          <a:solidFill>
            <a:schemeClr val="tx1"/>
          </a:solidFill>
          <a:latin typeface="+mn-lt"/>
          <a:ea typeface="+mn-ea"/>
          <a:cs typeface="+mn-cs"/>
        </a:defRPr>
      </a:lvl6pPr>
      <a:lvl7pPr marL="1563624" algn="l" defTabSz="521208" rtl="0" eaLnBrk="1" latinLnBrk="0" hangingPunct="1">
        <a:defRPr sz="1026" kern="1200">
          <a:solidFill>
            <a:schemeClr val="tx1"/>
          </a:solidFill>
          <a:latin typeface="+mn-lt"/>
          <a:ea typeface="+mn-ea"/>
          <a:cs typeface="+mn-cs"/>
        </a:defRPr>
      </a:lvl7pPr>
      <a:lvl8pPr marL="1824228" algn="l" defTabSz="521208" rtl="0" eaLnBrk="1" latinLnBrk="0" hangingPunct="1">
        <a:defRPr sz="1026" kern="1200">
          <a:solidFill>
            <a:schemeClr val="tx1"/>
          </a:solidFill>
          <a:latin typeface="+mn-lt"/>
          <a:ea typeface="+mn-ea"/>
          <a:cs typeface="+mn-cs"/>
        </a:defRPr>
      </a:lvl8pPr>
      <a:lvl9pPr marL="2084832" algn="l" defTabSz="521208" rtl="0" eaLnBrk="1" latinLnBrk="0" hangingPunct="1">
        <a:defRPr sz="10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70E895-D56A-DD4C-89F7-533CDCC0E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81995" cy="6877050"/>
          </a:xfrm>
          <a:prstGeom prst="rect">
            <a:avLst/>
          </a:prstGeom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3AB6D8C-CCA0-2B43-B119-DCDFD96EBAB0}"/>
              </a:ext>
            </a:extLst>
          </p:cNvPr>
          <p:cNvGrpSpPr/>
          <p:nvPr/>
        </p:nvGrpSpPr>
        <p:grpSpPr>
          <a:xfrm>
            <a:off x="214376" y="216404"/>
            <a:ext cx="1678993" cy="6444242"/>
            <a:chOff x="2355508" y="705112"/>
            <a:chExt cx="1644895" cy="5389450"/>
          </a:xfrm>
        </p:grpSpPr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77E77D86-EB5D-6641-9F72-A7C2485223E5}"/>
                </a:ext>
              </a:extLst>
            </p:cNvPr>
            <p:cNvSpPr/>
            <p:nvPr/>
          </p:nvSpPr>
          <p:spPr>
            <a:xfrm rot="19311128">
              <a:off x="2400340" y="705113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D9E0B54E-2BFC-7F42-8545-E2CBB0968BC8}"/>
                </a:ext>
              </a:extLst>
            </p:cNvPr>
            <p:cNvSpPr/>
            <p:nvPr/>
          </p:nvSpPr>
          <p:spPr>
            <a:xfrm rot="19311128">
              <a:off x="2400337" y="1191265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0D92A8BA-5113-F846-99AF-35BC2D1E4D80}"/>
                </a:ext>
              </a:extLst>
            </p:cNvPr>
            <p:cNvSpPr/>
            <p:nvPr/>
          </p:nvSpPr>
          <p:spPr>
            <a:xfrm rot="19311128">
              <a:off x="3009939" y="70511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5720705A-C400-0F43-A720-454930FE64D2}"/>
                </a:ext>
              </a:extLst>
            </p:cNvPr>
            <p:cNvSpPr/>
            <p:nvPr/>
          </p:nvSpPr>
          <p:spPr>
            <a:xfrm rot="19311128">
              <a:off x="2400336" y="174707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6AA579E8-2F66-BA47-88A8-2BFEF707BC32}"/>
                </a:ext>
              </a:extLst>
            </p:cNvPr>
            <p:cNvSpPr/>
            <p:nvPr/>
          </p:nvSpPr>
          <p:spPr>
            <a:xfrm rot="19311128">
              <a:off x="3009938" y="1260925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88C8BC51-A339-4A4F-87CB-FBE4A10BBA13}"/>
                </a:ext>
              </a:extLst>
            </p:cNvPr>
            <p:cNvSpPr/>
            <p:nvPr/>
          </p:nvSpPr>
          <p:spPr>
            <a:xfrm rot="19311128">
              <a:off x="2401388" y="2287809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5D8BA8A2-F18D-0644-AAA6-FCF886966A12}"/>
                </a:ext>
              </a:extLst>
            </p:cNvPr>
            <p:cNvSpPr/>
            <p:nvPr/>
          </p:nvSpPr>
          <p:spPr>
            <a:xfrm rot="19311128">
              <a:off x="3010989" y="180165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46C6F65A-4BCE-C144-B724-E1BFE2E6F8E3}"/>
                </a:ext>
              </a:extLst>
            </p:cNvPr>
            <p:cNvSpPr/>
            <p:nvPr/>
          </p:nvSpPr>
          <p:spPr>
            <a:xfrm rot="19311128">
              <a:off x="2383458" y="2843619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C3F4065E-ED94-1442-9C0E-0D26B32118C9}"/>
                </a:ext>
              </a:extLst>
            </p:cNvPr>
            <p:cNvSpPr/>
            <p:nvPr/>
          </p:nvSpPr>
          <p:spPr>
            <a:xfrm rot="19311128">
              <a:off x="2993059" y="235746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ECD5AD00-0BD5-414D-988D-686B401C3156}"/>
                </a:ext>
              </a:extLst>
            </p:cNvPr>
            <p:cNvSpPr/>
            <p:nvPr/>
          </p:nvSpPr>
          <p:spPr>
            <a:xfrm rot="19311128">
              <a:off x="2400337" y="3374594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D328A250-A7BD-5347-A47F-2E1D82D79361}"/>
                </a:ext>
              </a:extLst>
            </p:cNvPr>
            <p:cNvSpPr/>
            <p:nvPr/>
          </p:nvSpPr>
          <p:spPr>
            <a:xfrm rot="19311128">
              <a:off x="3009939" y="288844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7B8DB932-3DAF-B044-B14A-818214532D40}"/>
                </a:ext>
              </a:extLst>
            </p:cNvPr>
            <p:cNvSpPr/>
            <p:nvPr/>
          </p:nvSpPr>
          <p:spPr>
            <a:xfrm rot="19311128">
              <a:off x="2355508" y="385708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1999BC12-F81B-EE4F-A67C-377A162D5C5B}"/>
                </a:ext>
              </a:extLst>
            </p:cNvPr>
            <p:cNvSpPr/>
            <p:nvPr/>
          </p:nvSpPr>
          <p:spPr>
            <a:xfrm rot="19311128">
              <a:off x="2965108" y="3370929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D827A8E8-D17B-574C-AE77-BD21CCCCDC31}"/>
                </a:ext>
              </a:extLst>
            </p:cNvPr>
            <p:cNvSpPr/>
            <p:nvPr/>
          </p:nvSpPr>
          <p:spPr>
            <a:xfrm rot="19311128">
              <a:off x="2417218" y="4344078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1A6B84A-86FF-3147-8267-89A791F59CAA}"/>
                </a:ext>
              </a:extLst>
            </p:cNvPr>
            <p:cNvSpPr/>
            <p:nvPr/>
          </p:nvSpPr>
          <p:spPr>
            <a:xfrm rot="19311128">
              <a:off x="3026820" y="3857926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7C2E6EAE-8B71-5647-BCA0-48FFBE766905}"/>
                </a:ext>
              </a:extLst>
            </p:cNvPr>
            <p:cNvSpPr/>
            <p:nvPr/>
          </p:nvSpPr>
          <p:spPr>
            <a:xfrm rot="19311128">
              <a:off x="2449933" y="4809725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9081E87-DC32-C04E-A01E-5294F7F9A986}"/>
                </a:ext>
              </a:extLst>
            </p:cNvPr>
            <p:cNvSpPr/>
            <p:nvPr/>
          </p:nvSpPr>
          <p:spPr>
            <a:xfrm rot="19311128">
              <a:off x="3059533" y="4323573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B43485FD-E939-D74C-BC2D-F46FCD7A367F}"/>
                </a:ext>
              </a:extLst>
            </p:cNvPr>
            <p:cNvSpPr/>
            <p:nvPr/>
          </p:nvSpPr>
          <p:spPr>
            <a:xfrm rot="19311128">
              <a:off x="2406152" y="5310481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774C6A29-96F0-5C4F-A12F-986AC47F8EAD}"/>
                </a:ext>
              </a:extLst>
            </p:cNvPr>
            <p:cNvSpPr/>
            <p:nvPr/>
          </p:nvSpPr>
          <p:spPr>
            <a:xfrm rot="19311128">
              <a:off x="3015752" y="4824329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78AE290F-2642-3D48-8C58-12C5D6D51A5C}"/>
                </a:ext>
              </a:extLst>
            </p:cNvPr>
            <p:cNvSpPr/>
            <p:nvPr/>
          </p:nvSpPr>
          <p:spPr>
            <a:xfrm rot="19311128">
              <a:off x="2449934" y="5759942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5CED5B85-E020-0B41-94AD-CEEE7F03B91E}"/>
                </a:ext>
              </a:extLst>
            </p:cNvPr>
            <p:cNvSpPr/>
            <p:nvPr/>
          </p:nvSpPr>
          <p:spPr>
            <a:xfrm rot="19311128">
              <a:off x="3059534" y="5273790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D953A0EA-1BDF-A84E-95B8-B1BA0C440B97}"/>
                </a:ext>
              </a:extLst>
            </p:cNvPr>
            <p:cNvSpPr/>
            <p:nvPr/>
          </p:nvSpPr>
          <p:spPr>
            <a:xfrm rot="19311128">
              <a:off x="3099531" y="5729071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FDF9979-870F-2748-A9F8-1A448DB39F6E}"/>
              </a:ext>
            </a:extLst>
          </p:cNvPr>
          <p:cNvGrpSpPr/>
          <p:nvPr/>
        </p:nvGrpSpPr>
        <p:grpSpPr>
          <a:xfrm>
            <a:off x="1688915" y="282853"/>
            <a:ext cx="1678993" cy="6444242"/>
            <a:chOff x="2355508" y="705112"/>
            <a:chExt cx="1644895" cy="5389450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A4FF1E9E-262A-7F45-A621-4B2BC2EBE157}"/>
                </a:ext>
              </a:extLst>
            </p:cNvPr>
            <p:cNvSpPr/>
            <p:nvPr/>
          </p:nvSpPr>
          <p:spPr>
            <a:xfrm rot="19311128">
              <a:off x="2400340" y="705113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C4A8045-8BBF-8C44-B809-7A9D88209039}"/>
                </a:ext>
              </a:extLst>
            </p:cNvPr>
            <p:cNvSpPr/>
            <p:nvPr/>
          </p:nvSpPr>
          <p:spPr>
            <a:xfrm rot="19311128">
              <a:off x="2400337" y="1191265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E61FEFC-8256-A147-846E-1149BCC9038E}"/>
                </a:ext>
              </a:extLst>
            </p:cNvPr>
            <p:cNvSpPr/>
            <p:nvPr/>
          </p:nvSpPr>
          <p:spPr>
            <a:xfrm rot="19311128">
              <a:off x="3009939" y="70511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AD581504-1D21-0F4D-B6CF-33CBB6897E76}"/>
                </a:ext>
              </a:extLst>
            </p:cNvPr>
            <p:cNvSpPr/>
            <p:nvPr/>
          </p:nvSpPr>
          <p:spPr>
            <a:xfrm rot="19311128">
              <a:off x="2400336" y="174707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9D6EABA-E02A-074B-84A8-4F5E083FB9CA}"/>
                </a:ext>
              </a:extLst>
            </p:cNvPr>
            <p:cNvSpPr/>
            <p:nvPr/>
          </p:nvSpPr>
          <p:spPr>
            <a:xfrm rot="19311128">
              <a:off x="3009938" y="1260925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D10CC8EA-AEE3-1D4C-8CEC-C7F9C79CE43B}"/>
                </a:ext>
              </a:extLst>
            </p:cNvPr>
            <p:cNvSpPr/>
            <p:nvPr/>
          </p:nvSpPr>
          <p:spPr>
            <a:xfrm rot="19311128">
              <a:off x="2401388" y="2287809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41653AD-665E-6C47-93DD-32967C151AE9}"/>
                </a:ext>
              </a:extLst>
            </p:cNvPr>
            <p:cNvSpPr/>
            <p:nvPr/>
          </p:nvSpPr>
          <p:spPr>
            <a:xfrm rot="19311128">
              <a:off x="3010989" y="180165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E92C597E-B959-4841-9AB4-8B1B183DF22A}"/>
                </a:ext>
              </a:extLst>
            </p:cNvPr>
            <p:cNvSpPr/>
            <p:nvPr/>
          </p:nvSpPr>
          <p:spPr>
            <a:xfrm rot="19311128">
              <a:off x="2383458" y="2843619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6261F75-17B8-264E-A123-E8FD3B8F9535}"/>
                </a:ext>
              </a:extLst>
            </p:cNvPr>
            <p:cNvSpPr/>
            <p:nvPr/>
          </p:nvSpPr>
          <p:spPr>
            <a:xfrm rot="19311128">
              <a:off x="2993059" y="235746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1A76CE8C-4ADC-9B43-AD9C-130CC3470E20}"/>
                </a:ext>
              </a:extLst>
            </p:cNvPr>
            <p:cNvSpPr/>
            <p:nvPr/>
          </p:nvSpPr>
          <p:spPr>
            <a:xfrm rot="19311128">
              <a:off x="2400337" y="3374594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729EFB6-C392-5642-8E6E-8B38F167765C}"/>
                </a:ext>
              </a:extLst>
            </p:cNvPr>
            <p:cNvSpPr/>
            <p:nvPr/>
          </p:nvSpPr>
          <p:spPr>
            <a:xfrm rot="19311128">
              <a:off x="3009939" y="288844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377433CA-BE34-1D4F-AD77-0435B18109BF}"/>
                </a:ext>
              </a:extLst>
            </p:cNvPr>
            <p:cNvSpPr/>
            <p:nvPr/>
          </p:nvSpPr>
          <p:spPr>
            <a:xfrm rot="19311128">
              <a:off x="2355508" y="385708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4FD42C5-2878-F24B-AE3A-DEE2608B93C3}"/>
                </a:ext>
              </a:extLst>
            </p:cNvPr>
            <p:cNvSpPr/>
            <p:nvPr/>
          </p:nvSpPr>
          <p:spPr>
            <a:xfrm rot="19311128">
              <a:off x="2965108" y="3370929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DF81878-1E21-D545-AB82-7DB0792A0EC8}"/>
                </a:ext>
              </a:extLst>
            </p:cNvPr>
            <p:cNvSpPr/>
            <p:nvPr/>
          </p:nvSpPr>
          <p:spPr>
            <a:xfrm rot="19311128">
              <a:off x="2417218" y="4344078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4E235D47-A4F3-8141-9980-202C6AC7A3A0}"/>
                </a:ext>
              </a:extLst>
            </p:cNvPr>
            <p:cNvSpPr/>
            <p:nvPr/>
          </p:nvSpPr>
          <p:spPr>
            <a:xfrm rot="19311128">
              <a:off x="3026820" y="3857926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7D80F88D-5E3F-934F-A2D0-F58A03E41ED4}"/>
                </a:ext>
              </a:extLst>
            </p:cNvPr>
            <p:cNvSpPr/>
            <p:nvPr/>
          </p:nvSpPr>
          <p:spPr>
            <a:xfrm rot="19311128">
              <a:off x="2449933" y="4809725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FE8A2BA-032D-F744-A26F-175B59C9006E}"/>
                </a:ext>
              </a:extLst>
            </p:cNvPr>
            <p:cNvSpPr/>
            <p:nvPr/>
          </p:nvSpPr>
          <p:spPr>
            <a:xfrm rot="19311128">
              <a:off x="3059533" y="4323573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8BBCACD5-D065-594F-A433-7928D5939251}"/>
                </a:ext>
              </a:extLst>
            </p:cNvPr>
            <p:cNvSpPr/>
            <p:nvPr/>
          </p:nvSpPr>
          <p:spPr>
            <a:xfrm rot="19311128">
              <a:off x="2406152" y="5310481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2BD4D3C3-E479-3745-9920-DDD25EAF5590}"/>
                </a:ext>
              </a:extLst>
            </p:cNvPr>
            <p:cNvSpPr/>
            <p:nvPr/>
          </p:nvSpPr>
          <p:spPr>
            <a:xfrm rot="19311128">
              <a:off x="3015752" y="4824329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88331387-4179-C248-8275-182E01F359A9}"/>
                </a:ext>
              </a:extLst>
            </p:cNvPr>
            <p:cNvSpPr/>
            <p:nvPr/>
          </p:nvSpPr>
          <p:spPr>
            <a:xfrm rot="19311128">
              <a:off x="2449934" y="5759942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16ED7B3D-D923-5047-8C28-B43F9E0C084F}"/>
                </a:ext>
              </a:extLst>
            </p:cNvPr>
            <p:cNvSpPr/>
            <p:nvPr/>
          </p:nvSpPr>
          <p:spPr>
            <a:xfrm rot="19311128">
              <a:off x="3059534" y="5273790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740DD8FC-F77F-5241-B0EC-4063651E7294}"/>
                </a:ext>
              </a:extLst>
            </p:cNvPr>
            <p:cNvSpPr/>
            <p:nvPr/>
          </p:nvSpPr>
          <p:spPr>
            <a:xfrm rot="19311128">
              <a:off x="3099531" y="5729071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2F9C943-F59C-084C-AA1F-829511ECBCD0}"/>
              </a:ext>
            </a:extLst>
          </p:cNvPr>
          <p:cNvGrpSpPr/>
          <p:nvPr/>
        </p:nvGrpSpPr>
        <p:grpSpPr>
          <a:xfrm>
            <a:off x="3072333" y="306549"/>
            <a:ext cx="1678993" cy="6444242"/>
            <a:chOff x="2355508" y="705112"/>
            <a:chExt cx="1644895" cy="538945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8FE3E5B-8F75-8549-A9CD-8F589CEB8B82}"/>
                </a:ext>
              </a:extLst>
            </p:cNvPr>
            <p:cNvSpPr/>
            <p:nvPr/>
          </p:nvSpPr>
          <p:spPr>
            <a:xfrm rot="19311128">
              <a:off x="2400340" y="705113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C86DF77-4025-2946-9246-2FDD4A815C31}"/>
                </a:ext>
              </a:extLst>
            </p:cNvPr>
            <p:cNvSpPr/>
            <p:nvPr/>
          </p:nvSpPr>
          <p:spPr>
            <a:xfrm rot="19311128">
              <a:off x="2400337" y="1191265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F9F6E601-4B48-0540-A202-D41946C714F2}"/>
                </a:ext>
              </a:extLst>
            </p:cNvPr>
            <p:cNvSpPr/>
            <p:nvPr/>
          </p:nvSpPr>
          <p:spPr>
            <a:xfrm rot="19311128">
              <a:off x="3009939" y="70511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EA04725E-ADEA-2341-896A-5A7CE291128B}"/>
                </a:ext>
              </a:extLst>
            </p:cNvPr>
            <p:cNvSpPr/>
            <p:nvPr/>
          </p:nvSpPr>
          <p:spPr>
            <a:xfrm rot="19311128">
              <a:off x="2400336" y="174707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7544A706-B150-E947-852D-339FD710ADAB}"/>
                </a:ext>
              </a:extLst>
            </p:cNvPr>
            <p:cNvSpPr/>
            <p:nvPr/>
          </p:nvSpPr>
          <p:spPr>
            <a:xfrm rot="19311128">
              <a:off x="3009938" y="1260925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CC1EEE2-9A91-EB40-9E94-58E32B92DD26}"/>
                </a:ext>
              </a:extLst>
            </p:cNvPr>
            <p:cNvSpPr/>
            <p:nvPr/>
          </p:nvSpPr>
          <p:spPr>
            <a:xfrm rot="19311128">
              <a:off x="2401388" y="2287809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E5E7AD1-1B24-344D-A0AE-76780B0C1BFA}"/>
                </a:ext>
              </a:extLst>
            </p:cNvPr>
            <p:cNvSpPr/>
            <p:nvPr/>
          </p:nvSpPr>
          <p:spPr>
            <a:xfrm rot="19311128">
              <a:off x="3010989" y="180165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43B32AF0-32FE-C341-A8B4-CD8B03670D65}"/>
                </a:ext>
              </a:extLst>
            </p:cNvPr>
            <p:cNvSpPr/>
            <p:nvPr/>
          </p:nvSpPr>
          <p:spPr>
            <a:xfrm rot="19311128">
              <a:off x="2383458" y="2843619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6D7826D5-7374-3C40-8AFD-6F8F2AE1086D}"/>
                </a:ext>
              </a:extLst>
            </p:cNvPr>
            <p:cNvSpPr/>
            <p:nvPr/>
          </p:nvSpPr>
          <p:spPr>
            <a:xfrm rot="19311128">
              <a:off x="2993059" y="235746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C614A705-1FE2-D647-8078-9CA424D2011D}"/>
                </a:ext>
              </a:extLst>
            </p:cNvPr>
            <p:cNvSpPr/>
            <p:nvPr/>
          </p:nvSpPr>
          <p:spPr>
            <a:xfrm rot="19311128">
              <a:off x="2400337" y="3374594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15639B5-CCB3-2F4C-9DE0-153C6C887635}"/>
                </a:ext>
              </a:extLst>
            </p:cNvPr>
            <p:cNvSpPr/>
            <p:nvPr/>
          </p:nvSpPr>
          <p:spPr>
            <a:xfrm rot="19311128">
              <a:off x="3009939" y="288844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EC3A0E23-D108-9943-9B84-9BE3D5546560}"/>
                </a:ext>
              </a:extLst>
            </p:cNvPr>
            <p:cNvSpPr/>
            <p:nvPr/>
          </p:nvSpPr>
          <p:spPr>
            <a:xfrm rot="19311128">
              <a:off x="2355508" y="385708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6484337E-4068-F348-AB7A-F3485A0CBBF9}"/>
                </a:ext>
              </a:extLst>
            </p:cNvPr>
            <p:cNvSpPr/>
            <p:nvPr/>
          </p:nvSpPr>
          <p:spPr>
            <a:xfrm rot="19311128">
              <a:off x="2965108" y="3370929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E2B68AA5-A69D-EB4F-ADF1-B3EE545963A5}"/>
                </a:ext>
              </a:extLst>
            </p:cNvPr>
            <p:cNvSpPr/>
            <p:nvPr/>
          </p:nvSpPr>
          <p:spPr>
            <a:xfrm rot="19311128">
              <a:off x="2417218" y="4344078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8A9A7FD5-7BB8-5A49-AB35-8C3E624582DD}"/>
                </a:ext>
              </a:extLst>
            </p:cNvPr>
            <p:cNvSpPr/>
            <p:nvPr/>
          </p:nvSpPr>
          <p:spPr>
            <a:xfrm rot="19311128">
              <a:off x="3026820" y="3857926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70258B68-EAAA-DC4A-B60E-8D84D688D889}"/>
                </a:ext>
              </a:extLst>
            </p:cNvPr>
            <p:cNvSpPr/>
            <p:nvPr/>
          </p:nvSpPr>
          <p:spPr>
            <a:xfrm rot="19311128">
              <a:off x="2449933" y="4809725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5872F1D0-11BB-3748-92EC-6D91C406FD53}"/>
                </a:ext>
              </a:extLst>
            </p:cNvPr>
            <p:cNvSpPr/>
            <p:nvPr/>
          </p:nvSpPr>
          <p:spPr>
            <a:xfrm rot="19311128">
              <a:off x="3059533" y="4323573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AF5A2099-F40A-374A-8629-E6AD8104791B}"/>
                </a:ext>
              </a:extLst>
            </p:cNvPr>
            <p:cNvSpPr/>
            <p:nvPr/>
          </p:nvSpPr>
          <p:spPr>
            <a:xfrm rot="19311128">
              <a:off x="2406152" y="5310481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20B5005B-437D-7C41-8C70-67605C040426}"/>
                </a:ext>
              </a:extLst>
            </p:cNvPr>
            <p:cNvSpPr/>
            <p:nvPr/>
          </p:nvSpPr>
          <p:spPr>
            <a:xfrm rot="19311128">
              <a:off x="3015752" y="4824329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25948FB-483B-F447-BFF3-BCEFEE6AB0D3}"/>
                </a:ext>
              </a:extLst>
            </p:cNvPr>
            <p:cNvSpPr/>
            <p:nvPr/>
          </p:nvSpPr>
          <p:spPr>
            <a:xfrm rot="19311128">
              <a:off x="2449934" y="5759942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1145CB44-EEBB-9441-B00F-CDB3D1D5755E}"/>
                </a:ext>
              </a:extLst>
            </p:cNvPr>
            <p:cNvSpPr/>
            <p:nvPr/>
          </p:nvSpPr>
          <p:spPr>
            <a:xfrm rot="19311128">
              <a:off x="3059534" y="5273790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8F3134A-F2C7-EE46-BFD2-87A5222655A2}"/>
                </a:ext>
              </a:extLst>
            </p:cNvPr>
            <p:cNvSpPr/>
            <p:nvPr/>
          </p:nvSpPr>
          <p:spPr>
            <a:xfrm rot="19311128">
              <a:off x="3099531" y="5729071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7350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</TotalTime>
  <Words>66</Words>
  <Application>Microsoft Macintosh PowerPoint</Application>
  <PresentationFormat>Custom</PresentationFormat>
  <Paragraphs>66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2019-02-09T03:10:25Z</dcterms:created>
  <dcterms:modified xsi:type="dcterms:W3CDTF">2019-02-13T01:28:06Z</dcterms:modified>
</cp:coreProperties>
</file>